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1E14-51DB-4BEB-BB34-6DEF9B35A10B}" type="datetimeFigureOut">
              <a:rPr lang="fr-FR" smtClean="0"/>
              <a:t>09/01/2011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4929-6264-4969-BF74-D2E5370DCAB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0E362-EB73-4C39-95EE-F945D32C35FE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Scan112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Attenuators (XRF):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Map: (1 x 100) x (0 </a:t>
            </a:r>
            <a:r>
              <a:rPr lang="el-GR" smtClean="0">
                <a:latin typeface="Arial" pitchFamily="34" charset="0"/>
                <a:cs typeface="Times New Roman" pitchFamily="18" charset="0"/>
              </a:rPr>
              <a:t>μ</a:t>
            </a:r>
            <a:r>
              <a:rPr lang="en-US" smtClean="0">
                <a:latin typeface="Arial" pitchFamily="34" charset="0"/>
              </a:rPr>
              <a:t>m x 2 </a:t>
            </a:r>
            <a:r>
              <a:rPr lang="el-GR" smtClean="0">
                <a:latin typeface="Arial" pitchFamily="34" charset="0"/>
                <a:cs typeface="Times New Roman" pitchFamily="18" charset="0"/>
              </a:rPr>
              <a:t>μ</a:t>
            </a:r>
            <a:r>
              <a:rPr lang="en-US" smtClean="0">
                <a:latin typeface="Arial" pitchFamily="34" charset="0"/>
              </a:rPr>
              <a:t>m) = (0 </a:t>
            </a:r>
            <a:r>
              <a:rPr lang="el-GR" smtClean="0">
                <a:latin typeface="Arial" pitchFamily="34" charset="0"/>
                <a:cs typeface="Times New Roman" pitchFamily="18" charset="0"/>
              </a:rPr>
              <a:t>μ</a:t>
            </a:r>
            <a:r>
              <a:rPr lang="en-US" smtClean="0">
                <a:latin typeface="Arial" pitchFamily="34" charset="0"/>
              </a:rPr>
              <a:t>m x 200 </a:t>
            </a:r>
            <a:r>
              <a:rPr lang="el-GR" smtClean="0">
                <a:latin typeface="Arial" pitchFamily="34" charset="0"/>
                <a:cs typeface="Times New Roman" pitchFamily="18" charset="0"/>
              </a:rPr>
              <a:t>μ</a:t>
            </a:r>
            <a:r>
              <a:rPr lang="en-US" smtClean="0">
                <a:latin typeface="Arial" pitchFamily="34" charset="0"/>
              </a:rPr>
              <a:t>m) 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2166-9121-47F7-853A-A71A8E3A467B}" type="datetimeFigureOut">
              <a:rPr lang="fr-FR" smtClean="0"/>
              <a:pPr/>
              <a:t>09/01/2011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2DD-4088-4ABE-BEF5-1DE3749F44F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C:\Documents and Settings\cotte\Desktop\Marine\experiences\antonietta\de_vinci\pictures\cp2Vx20dr.bmp"/>
          <p:cNvPicPr>
            <a:picLocks noChangeAspect="1" noChangeArrowheads="1"/>
          </p:cNvPicPr>
          <p:nvPr/>
        </p:nvPicPr>
        <p:blipFill>
          <a:blip r:embed="rId2" cstate="print"/>
          <a:srcRect l="6482" t="32358" r="47807" b="21411"/>
          <a:stretch>
            <a:fillRect/>
          </a:stretch>
        </p:blipFill>
        <p:spPr bwMode="auto">
          <a:xfrm rot="21432933" flipH="1">
            <a:off x="5731352" y="3104852"/>
            <a:ext cx="2854046" cy="2164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483" y="102476"/>
            <a:ext cx="17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2V</a:t>
            </a:r>
            <a:endParaRPr lang="fr-FR" dirty="0"/>
          </a:p>
        </p:txBody>
      </p:sp>
      <p:grpSp>
        <p:nvGrpSpPr>
          <p:cNvPr id="19" name="Group 24"/>
          <p:cNvGrpSpPr>
            <a:grpSpLocks noChangeAspect="1"/>
          </p:cNvGrpSpPr>
          <p:nvPr/>
        </p:nvGrpSpPr>
        <p:grpSpPr bwMode="auto">
          <a:xfrm>
            <a:off x="3828187" y="5773670"/>
            <a:ext cx="996950" cy="750888"/>
            <a:chOff x="26" y="1062"/>
            <a:chExt cx="890" cy="684"/>
          </a:xfrm>
        </p:grpSpPr>
        <p:sp>
          <p:nvSpPr>
            <p:cNvPr id="20" name="Text Box 25"/>
            <p:cNvSpPr txBox="1">
              <a:spLocks noChangeAspect="1" noChangeArrowheads="1"/>
            </p:cNvSpPr>
            <p:nvPr/>
          </p:nvSpPr>
          <p:spPr bwMode="auto">
            <a:xfrm>
              <a:off x="26" y="1062"/>
              <a:ext cx="3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Hg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" y="1218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7"/>
            <p:cNvSpPr txBox="1">
              <a:spLocks noChangeAspect="1" noChangeArrowheads="1"/>
            </p:cNvSpPr>
            <p:nvPr/>
          </p:nvSpPr>
          <p:spPr bwMode="auto">
            <a:xfrm>
              <a:off x="334" y="1494"/>
              <a:ext cx="3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Ca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23" name="Text Box 28"/>
            <p:cNvSpPr txBox="1">
              <a:spLocks noChangeAspect="1" noChangeArrowheads="1"/>
            </p:cNvSpPr>
            <p:nvPr/>
          </p:nvSpPr>
          <p:spPr bwMode="auto">
            <a:xfrm>
              <a:off x="562" y="1066"/>
              <a:ext cx="3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Pb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31" name="Picture 7" descr="C:\Documents and Settings\cotte\Desktop\Marine\experiences\antonietta\de_vinci\pictures\cp2Vx1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6240" y="130356"/>
            <a:ext cx="3246976" cy="2435232"/>
          </a:xfrm>
          <a:prstGeom prst="rect">
            <a:avLst/>
          </a:prstGeom>
          <a:noFill/>
        </p:spPr>
      </p:pic>
      <p:pic>
        <p:nvPicPr>
          <p:cNvPr id="1032" name="Picture 8" descr="C:\Documents and Settings\cotte\Desktop\Marine\experiences\antonietta\de_vinci\pictures\cp2Vx20dr.bmp"/>
          <p:cNvPicPr>
            <a:picLocks noChangeAspect="1" noChangeArrowheads="1"/>
          </p:cNvPicPr>
          <p:nvPr/>
        </p:nvPicPr>
        <p:blipFill>
          <a:blip r:embed="rId2" cstate="print"/>
          <a:srcRect l="6482" t="32358" r="47807" b="21411"/>
          <a:stretch>
            <a:fillRect/>
          </a:stretch>
        </p:blipFill>
        <p:spPr bwMode="auto">
          <a:xfrm rot="21432933" flipH="1">
            <a:off x="2592215" y="3231429"/>
            <a:ext cx="2854046" cy="2164834"/>
          </a:xfrm>
          <a:prstGeom prst="rect">
            <a:avLst/>
          </a:prstGeom>
          <a:noFill/>
        </p:spPr>
      </p:pic>
      <p:pic>
        <p:nvPicPr>
          <p:cNvPr id="1034" name="Picture 10" descr="C:\Documents and Settings\cotte\Desktop\Marine\experiences\antonietta\de_vinci\IMAGES-2V\v2_1.jpeg"/>
          <p:cNvPicPr>
            <a:picLocks noChangeAspect="1" noChangeArrowheads="1"/>
          </p:cNvPicPr>
          <p:nvPr/>
        </p:nvPicPr>
        <p:blipFill>
          <a:blip r:embed="rId5" cstate="print"/>
          <a:srcRect l="29843" t="34892"/>
          <a:stretch>
            <a:fillRect/>
          </a:stretch>
        </p:blipFill>
        <p:spPr bwMode="auto">
          <a:xfrm>
            <a:off x="131736" y="3246895"/>
            <a:ext cx="2240334" cy="1565438"/>
          </a:xfrm>
          <a:prstGeom prst="rect">
            <a:avLst/>
          </a:prstGeom>
          <a:noFill/>
        </p:spPr>
      </p:pic>
      <p:pic>
        <p:nvPicPr>
          <p:cNvPr id="1035" name="Picture 11" descr="C:\Documents and Settings\cotte\Desktop\Marine\experiences\antonietta\de_vinci\IMAGES-2V\Images\Hg_Fe_Pb.png"/>
          <p:cNvPicPr>
            <a:picLocks noChangeAspect="1" noChangeArrowheads="1"/>
          </p:cNvPicPr>
          <p:nvPr/>
        </p:nvPicPr>
        <p:blipFill>
          <a:blip r:embed="rId6" cstate="print"/>
          <a:srcRect l="36318" t="5282" r="30921" b="14776"/>
          <a:stretch>
            <a:fillRect/>
          </a:stretch>
        </p:blipFill>
        <p:spPr bwMode="auto">
          <a:xfrm>
            <a:off x="6510517" y="3333724"/>
            <a:ext cx="898635" cy="1789386"/>
          </a:xfrm>
          <a:prstGeom prst="rect">
            <a:avLst/>
          </a:prstGeom>
          <a:noFill/>
        </p:spPr>
      </p:pic>
      <p:pic>
        <p:nvPicPr>
          <p:cNvPr id="1036" name="Picture 12" descr="C:\Documents and Settings\cotte\Desktop\Marine\experiences\antonietta\de_vinci\IMAGES-2V\Images\Hg_Ca_Pb.png"/>
          <p:cNvPicPr>
            <a:picLocks noChangeAspect="1" noChangeArrowheads="1"/>
          </p:cNvPicPr>
          <p:nvPr/>
        </p:nvPicPr>
        <p:blipFill>
          <a:blip r:embed="rId7" cstate="print"/>
          <a:srcRect l="36558" t="5333" r="31127" b="15067"/>
          <a:stretch>
            <a:fillRect/>
          </a:stretch>
        </p:blipFill>
        <p:spPr bwMode="auto">
          <a:xfrm>
            <a:off x="3374009" y="3462929"/>
            <a:ext cx="874986" cy="1758811"/>
          </a:xfrm>
          <a:prstGeom prst="rect">
            <a:avLst/>
          </a:prstGeom>
          <a:noFill/>
        </p:spPr>
      </p:pic>
      <p:grpSp>
        <p:nvGrpSpPr>
          <p:cNvPr id="33" name="Group 24"/>
          <p:cNvGrpSpPr>
            <a:grpSpLocks noChangeAspect="1"/>
          </p:cNvGrpSpPr>
          <p:nvPr/>
        </p:nvGrpSpPr>
        <p:grpSpPr bwMode="auto">
          <a:xfrm>
            <a:off x="6967324" y="5647093"/>
            <a:ext cx="996950" cy="750888"/>
            <a:chOff x="26" y="1062"/>
            <a:chExt cx="890" cy="684"/>
          </a:xfrm>
        </p:grpSpPr>
        <p:sp>
          <p:nvSpPr>
            <p:cNvPr id="34" name="Text Box 25"/>
            <p:cNvSpPr txBox="1">
              <a:spLocks noChangeAspect="1" noChangeArrowheads="1"/>
            </p:cNvSpPr>
            <p:nvPr/>
          </p:nvSpPr>
          <p:spPr bwMode="auto">
            <a:xfrm>
              <a:off x="26" y="1062"/>
              <a:ext cx="3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Hg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pic>
          <p:nvPicPr>
            <p:cNvPr id="35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" y="1218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27"/>
            <p:cNvSpPr txBox="1">
              <a:spLocks noChangeAspect="1" noChangeArrowheads="1"/>
            </p:cNvSpPr>
            <p:nvPr/>
          </p:nvSpPr>
          <p:spPr bwMode="auto">
            <a:xfrm>
              <a:off x="334" y="1494"/>
              <a:ext cx="3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Fe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7" name="Text Box 28"/>
            <p:cNvSpPr txBox="1">
              <a:spLocks noChangeAspect="1" noChangeArrowheads="1"/>
            </p:cNvSpPr>
            <p:nvPr/>
          </p:nvSpPr>
          <p:spPr bwMode="auto">
            <a:xfrm>
              <a:off x="562" y="1066"/>
              <a:ext cx="3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latin typeface="+mj-lt"/>
                  <a:cs typeface="Arial" pitchFamily="34" charset="0"/>
                </a:rPr>
                <a:t>Pb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26" name="Picture 2" descr="C:\Documents and Settings\cotte\Desktop\Marine\experiences\antonietta\de_vinci\VLM_images_jan2011\cp2Vjan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3433" y="290799"/>
            <a:ext cx="3042559" cy="22819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05306" y="33584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Jan 2011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931" y="18602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Nov</a:t>
            </a:r>
            <a:r>
              <a:rPr lang="fr-FR" dirty="0" smtClean="0">
                <a:solidFill>
                  <a:schemeClr val="bg1"/>
                </a:solidFill>
              </a:rPr>
              <a:t> 2010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Documents and Settings\cotte\Desktop\Marine\experiences\antonietta\de_vinci\IMAGES-2V\Images\2V_Al-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3" y="792370"/>
            <a:ext cx="1669451" cy="2743200"/>
          </a:xfrm>
          <a:prstGeom prst="rect">
            <a:avLst/>
          </a:prstGeom>
          <a:noFill/>
        </p:spPr>
      </p:pic>
      <p:pic>
        <p:nvPicPr>
          <p:cNvPr id="2063" name="Picture 15" descr="C:\Documents and Settings\cotte\Desktop\Marine\experiences\antonietta\de_vinci\IMAGES-2V\Images\2V_Ca-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564" y="784621"/>
            <a:ext cx="1669451" cy="2743200"/>
          </a:xfrm>
          <a:prstGeom prst="rect">
            <a:avLst/>
          </a:prstGeom>
          <a:noFill/>
        </p:spPr>
      </p:pic>
      <p:pic>
        <p:nvPicPr>
          <p:cNvPr id="2064" name="Picture 16" descr="C:\Documents and Settings\cotte\Desktop\Marine\experiences\antonietta\de_vinci\IMAGES-2V\Images\2V_Cl-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069" y="800120"/>
            <a:ext cx="1669451" cy="2743200"/>
          </a:xfrm>
          <a:prstGeom prst="rect">
            <a:avLst/>
          </a:prstGeom>
          <a:noFill/>
        </p:spPr>
      </p:pic>
      <p:pic>
        <p:nvPicPr>
          <p:cNvPr id="2065" name="Picture 17" descr="C:\Documents and Settings\cotte\Desktop\Marine\experiences\antonietta\de_vinci\IMAGES-2V\Images\2V_Fe-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573" y="800119"/>
            <a:ext cx="1669451" cy="2743200"/>
          </a:xfrm>
          <a:prstGeom prst="rect">
            <a:avLst/>
          </a:prstGeom>
          <a:noFill/>
        </p:spPr>
      </p:pic>
      <p:pic>
        <p:nvPicPr>
          <p:cNvPr id="2066" name="Picture 18" descr="C:\Documents and Settings\cotte\Desktop\Marine\experiences\antonietta\de_vinci\IMAGES-2V\Images\2V_Hg-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425" y="788037"/>
            <a:ext cx="1669451" cy="2743200"/>
          </a:xfrm>
          <a:prstGeom prst="rect">
            <a:avLst/>
          </a:prstGeom>
          <a:noFill/>
        </p:spPr>
      </p:pic>
      <p:pic>
        <p:nvPicPr>
          <p:cNvPr id="2067" name="Picture 19" descr="C:\Documents and Settings\cotte\Desktop\Marine\experiences\antonietta\de_vinci\IMAGES-2V\Images\2V_K-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958" y="3624227"/>
            <a:ext cx="1669451" cy="2743200"/>
          </a:xfrm>
          <a:prstGeom prst="rect">
            <a:avLst/>
          </a:prstGeom>
          <a:noFill/>
        </p:spPr>
      </p:pic>
      <p:pic>
        <p:nvPicPr>
          <p:cNvPr id="2068" name="Picture 20" descr="C:\Documents and Settings\cotte\Desktop\Marine\experiences\antonietta\de_vinci\IMAGES-2V\Images\2V_Cr-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3820" y="800119"/>
            <a:ext cx="1669451" cy="2743200"/>
          </a:xfrm>
          <a:prstGeom prst="rect">
            <a:avLst/>
          </a:prstGeom>
          <a:noFill/>
        </p:spPr>
      </p:pic>
      <p:pic>
        <p:nvPicPr>
          <p:cNvPr id="2069" name="Picture 21" descr="C:\Documents and Settings\cotte\Desktop\Marine\experiences\antonietta\de_vinci\IMAGES-2V\Images\2V_Na-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4558" y="3608729"/>
            <a:ext cx="1669451" cy="2743200"/>
          </a:xfrm>
          <a:prstGeom prst="rect">
            <a:avLst/>
          </a:prstGeom>
          <a:noFill/>
        </p:spPr>
      </p:pic>
      <p:pic>
        <p:nvPicPr>
          <p:cNvPr id="2071" name="Picture 23" descr="C:\Documents and Settings\cotte\Desktop\Marine\experiences\antonietta\de_vinci\IMAGES-2V\Images\2V_P-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0656" y="3608729"/>
            <a:ext cx="1669451" cy="2743200"/>
          </a:xfrm>
          <a:prstGeom prst="rect">
            <a:avLst/>
          </a:prstGeom>
          <a:noFill/>
        </p:spPr>
      </p:pic>
      <p:pic>
        <p:nvPicPr>
          <p:cNvPr id="2051" name="Picture 3" descr="C:\Documents and Settings\cotte\Desktop\Marine\experiences\antonietta\de_vinci\IMAGES-2V\Images\2V_S-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4766" y="3618854"/>
            <a:ext cx="1669451" cy="2743200"/>
          </a:xfrm>
          <a:prstGeom prst="rect">
            <a:avLst/>
          </a:prstGeom>
          <a:noFill/>
        </p:spPr>
      </p:pic>
      <p:pic>
        <p:nvPicPr>
          <p:cNvPr id="2050" name="Picture 2" descr="C:\Documents and Settings\cotte\Desktop\Marine\experiences\antonietta\de_vinci\IMAGES-2V\Images\2V_Si-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89971" y="3638048"/>
            <a:ext cx="1669451" cy="2743200"/>
          </a:xfrm>
          <a:prstGeom prst="rect">
            <a:avLst/>
          </a:prstGeom>
          <a:noFill/>
        </p:spPr>
      </p:pic>
      <p:pic>
        <p:nvPicPr>
          <p:cNvPr id="2070" name="Picture 22" descr="C:\Documents and Settings\cotte\Desktop\Marine\experiences\antonietta\de_vinci\IMAGES-2V\Images\2V_Pb-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4422" y="3624228"/>
            <a:ext cx="166945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1775" y="114300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imes New Roman" pitchFamily="18" charset="0"/>
              </a:rPr>
              <a:t>daVinci(2V)</a:t>
            </a:r>
          </a:p>
        </p:txBody>
      </p:sp>
      <p:pic>
        <p:nvPicPr>
          <p:cNvPr id="2051" name="Picture 4" descr="scan112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12875"/>
            <a:ext cx="659606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cotte</dc:creator>
  <cp:lastModifiedBy>cotte</cp:lastModifiedBy>
  <cp:revision>10</cp:revision>
  <dcterms:created xsi:type="dcterms:W3CDTF">2011-01-07T09:17:04Z</dcterms:created>
  <dcterms:modified xsi:type="dcterms:W3CDTF">2011-01-09T18:38:03Z</dcterms:modified>
</cp:coreProperties>
</file>